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81" r:id="rId2"/>
    <p:sldId id="1384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am virtualhelp" initials="sv" lastIdx="1" clrIdx="0">
    <p:extLst>
      <p:ext uri="{19B8F6BF-5375-455C-9EA6-DF929625EA0E}">
        <p15:presenceInfo xmlns:p15="http://schemas.microsoft.com/office/powerpoint/2012/main" userId="d4344dc6a5a82f6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AEAEE"/>
    <a:srgbClr val="8BBDCB"/>
    <a:srgbClr val="DFE0E5"/>
    <a:srgbClr val="F7F2F4"/>
    <a:srgbClr val="350204"/>
    <a:srgbClr val="F9F4FA"/>
    <a:srgbClr val="CACFD3"/>
    <a:srgbClr val="969C9E"/>
    <a:srgbClr val="B71B1C"/>
    <a:srgbClr val="E1D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84" autoAdjust="0"/>
    <p:restoredTop sz="94660"/>
  </p:normalViewPr>
  <p:slideViewPr>
    <p:cSldViewPr>
      <p:cViewPr varScale="1">
        <p:scale>
          <a:sx n="150" d="100"/>
          <a:sy n="150" d="100"/>
        </p:scale>
        <p:origin x="792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4548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229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777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698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646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078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4104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821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364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716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154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BFF83-7784-45ED-A686-794DA1A5AD36}" type="datetimeFigureOut">
              <a:rPr lang="en-CA" smtClean="0"/>
              <a:t>11/21/20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98938-088F-40E6-9532-F768EB18C1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126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20160821PRE.ppt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2">
            <a:hlinkClick r:id="rId2" action="ppaction://hlinkpres?slideindex=1&amp;slidetitle="/>
          </p:cNvPr>
          <p:cNvSpPr/>
          <p:nvPr/>
        </p:nvSpPr>
        <p:spPr>
          <a:xfrm>
            <a:off x="2591780" y="3363838"/>
            <a:ext cx="3960440" cy="1656184"/>
          </a:xfrm>
          <a:prstGeom prst="homePlat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10447FCD-19EA-4774-9335-11EE4988AF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4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10447FCD-19EA-4774-9335-11EE4988AF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359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12266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spam virtualhelp</dc:creator>
  <cp:lastModifiedBy>spam virtualhelp</cp:lastModifiedBy>
  <cp:revision>796</cp:revision>
  <dcterms:created xsi:type="dcterms:W3CDTF">2015-09-05T18:50:57Z</dcterms:created>
  <dcterms:modified xsi:type="dcterms:W3CDTF">2020-11-21T19:49:00Z</dcterms:modified>
</cp:coreProperties>
</file>